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184" clrIdx="0">
    <p:extLst/>
  </p:cmAuthor>
  <p:cmAuthor id="2" name="O'Shaughnessy, Amy (IE)" initials="A O'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4591" autoAdjust="0"/>
  </p:normalViewPr>
  <p:slideViewPr>
    <p:cSldViewPr snapToGrid="0" snapToObjects="1">
      <p:cViewPr varScale="1">
        <p:scale>
          <a:sx n="121" d="100"/>
          <a:sy n="121" d="100"/>
        </p:scale>
        <p:origin x="1368" y="86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dirty="0" smtClean="0"/>
              <a:t>DIVIDER SLIDE</a:t>
            </a:r>
            <a:br>
              <a:rPr lang="en-US" dirty="0" smtClean="0"/>
            </a:br>
            <a:r>
              <a:rPr lang="en-US" dirty="0" smtClean="0"/>
              <a:t>TITLE PAGE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602254"/>
            <a:ext cx="6858000" cy="472197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 Planning Worksheet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worksheet to draft and develop an Engagement Action Plan with your management team.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86283"/>
              </p:ext>
            </p:extLst>
          </p:nvPr>
        </p:nvGraphicFramePr>
        <p:xfrm>
          <a:off x="416584" y="1467049"/>
          <a:ext cx="8310833" cy="5268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73794"/>
                <a:gridCol w="4992451"/>
                <a:gridCol w="1344588"/>
              </a:tblGrid>
              <a:tr h="706202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Opportunity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We are Going to Do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</a:tr>
              <a:tr h="117232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992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992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992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1" y="88993"/>
            <a:ext cx="2311399" cy="3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CHECK" val="0"/>
  <p:tag name="PRESENTER_PREVIEW_MODE_REFRESH" val="0"/>
  <p:tag name="ARTICULATE_LOGO" val="(None selected)"/>
  <p:tag name="ARTICULATE_PRESENTER" val="(None selected)"/>
  <p:tag name="ARTICULATE_PRESENTER_GUID" val="9869030842"/>
  <p:tag name="ARTICULATE_LMS" val="0"/>
  <p:tag name="ARTICULATE_TEMPLATE_GUID" val="ad2dcc11-8668-4370-8da9-71cfcb842517"/>
  <p:tag name="LAUNCHINNEWWINDOW" val="0"/>
  <p:tag name="LASTPUBLISHED" val="C:\Users\bowersl1\Desktop\eLearning_Template.v12_RGB_234-0-42\player.html"/>
  <p:tag name="PRESENTER_PREVIEW_START" val="1"/>
  <p:tag name="PRESENTER_PREVIEW_MODE" val="0"/>
  <p:tag name="ARTICULATE_TEMPLATE" val="Restricted"/>
  <p:tag name="PRESENTATION_PLAYLIST_COUNT" val="0"/>
  <p:tag name="PRESENTATION_PRESENTER_SLIDE_LEVEL" val="0"/>
  <p:tag name="ARTICULATE_META_COURSE_VERSION_SET" val="True"/>
  <p:tag name="ARTICULATE_META_COURSE_ID" val="5gSs4lPfzaU_course_id"/>
  <p:tag name="ARTICULATE_LAUNCH_URL" val="presentation.html"/>
  <p:tag name="ARTICULATE_META_NAME_SET" val="True"/>
  <p:tag name="ARTICULATE_REFERENCE_TYPE_1" val="1"/>
  <p:tag name="ARTICULATE_REFERENCE_1" val="Z:\InstructionalDesign\templates and settings\Articulate\Interface Help\Articulate 2013\help_v8_resources.pdf"/>
  <p:tag name="ARTICULATE_REFERENCE_TITLE_1" val="help_v8_resources"/>
  <p:tag name="ARTICULATE_REFERENCE_COUNT" val="1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269436-c:\users\bellamyv\desktop\employee engagement fundamentals 2016\engagement fundamentals draft 050416.pptx"/>
  <p:tag name="ARTICULATE_PRESENTER_VERSION" val="7"/>
  <p:tag name="ARTICULATE_USED_PAGE_ORIENTATION" val="1"/>
  <p:tag name="ARTICULATE_USED_PAGE_SIZE" val="1"/>
  <p:tag name="ARTICULATE_PROJECT_OPEN" val="0"/>
  <p:tag name="ARTICULATE_SLIDE_COUNT" val="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9326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803</cp:revision>
  <cp:lastPrinted>2013-11-08T14:29:41Z</cp:lastPrinted>
  <dcterms:created xsi:type="dcterms:W3CDTF">2013-11-08T14:26:32Z</dcterms:created>
  <dcterms:modified xsi:type="dcterms:W3CDTF">2019-06-17T19:37:26Z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Version">
    <vt:lpwstr>7</vt:lpwstr>
  </property>
  <property fmtid="{D5CDD505-2E9C-101B-9397-08002B2CF9AE}" pid="5" name="ArticulateGUID">
    <vt:lpwstr>B830EB84-DE08-4974-9B18-EA61650E414C</vt:lpwstr>
  </property>
  <property fmtid="{D5CDD505-2E9C-101B-9397-08002B2CF9AE}" pid="6" name="ArticulateProjectFull">
    <vt:lpwstr>C:\Users\bellamyv\Desktop\Engagement Action Planning\Engagement Action Planning.ppta</vt:lpwstr>
  </property>
</Properties>
</file>